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72" d="100"/>
          <a:sy n="72" d="100"/>
        </p:scale>
        <p:origin x="15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500174"/>
            <a:ext cx="8143932" cy="107157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Производственная практика на железнодорожной станции Самара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000760" y="4143380"/>
            <a:ext cx="3143240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Доклад подготовил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Обучающийся 3 курса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Астафьева Ю.С.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 практики</a:t>
            </a:r>
            <a:r>
              <a:rPr lang="en-US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Васильев Д.В.</a:t>
            </a:r>
          </a:p>
        </p:txBody>
      </p:sp>
    </p:spTree>
  </p:cSld>
  <p:clrMapOvr>
    <a:masterClrMapping/>
  </p:clrMapOvr>
  <p:transition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ravelask.ru/system/embedded_map_attachments/files/000/000/200/original/%D0%96%D0%94.jpg?1495802209">
            <a:extLst>
              <a:ext uri="{FF2B5EF4-FFF2-40B4-BE49-F238E27FC236}">
                <a16:creationId xmlns:a16="http://schemas.microsoft.com/office/drawing/2014/main" id="{CBF2CB21-DCCA-49E2-84FC-F270B3008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1" y="980728"/>
            <a:ext cx="9144000" cy="546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6P9juQ15V_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00" y="3857628"/>
            <a:ext cx="3143272" cy="2355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xt6Djv1NGD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857628"/>
            <a:ext cx="3143272" cy="23556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261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1142984"/>
            <a:ext cx="3429024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44219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28662" y="2000240"/>
            <a:ext cx="76529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</a:effectLst>
              </a:rPr>
              <a:t>Спасибо за внимание</a:t>
            </a:r>
          </a:p>
        </p:txBody>
      </p:sp>
      <p:pic>
        <p:nvPicPr>
          <p:cNvPr id="5" name="Рисунок 4" descr="СамГУПС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670"/>
            <a:ext cx="9144000" cy="550072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28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Евгений Горелкин</dc:creator>
  <cp:lastModifiedBy>Райдёнкова Ольга Анатольевна</cp:lastModifiedBy>
  <cp:revision>7</cp:revision>
  <dcterms:created xsi:type="dcterms:W3CDTF">2018-04-06T21:09:38Z</dcterms:created>
  <dcterms:modified xsi:type="dcterms:W3CDTF">2024-04-16T10:42:54Z</dcterms:modified>
</cp:coreProperties>
</file>