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143932" cy="10715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Производственная практика на железнодорожной станции Самара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4143380"/>
            <a:ext cx="314324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 подготовил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Обучающийся 3 курса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Астафьева Ю.С.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практики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 Д.В.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ask.ru/system/embedded_map_attachments/files/000/000/200/original/%D0%96%D0%94.jpg?1495802209">
            <a:extLst>
              <a:ext uri="{FF2B5EF4-FFF2-40B4-BE49-F238E27FC236}">
                <a16:creationId xmlns:a16="http://schemas.microsoft.com/office/drawing/2014/main" id="{CBF2CB21-DCCA-49E2-84FC-F270B300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" y="980728"/>
            <a:ext cx="9144000" cy="54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P9juQ15V_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857628"/>
            <a:ext cx="3143272" cy="235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t6Djv1NGD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3143272" cy="235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6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142984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4421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000240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5" name="Рисунок 4" descr="СамГУП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5007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Горелкин</dc:creator>
  <cp:lastModifiedBy>Райдёнкова Ольга Анатольевна</cp:lastModifiedBy>
  <cp:revision>7</cp:revision>
  <dcterms:created xsi:type="dcterms:W3CDTF">2018-04-06T21:09:38Z</dcterms:created>
  <dcterms:modified xsi:type="dcterms:W3CDTF">2024-04-16T10:42:54Z</dcterms:modified>
</cp:coreProperties>
</file>